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135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4" y="2788186"/>
            <a:ext cx="2027216" cy="202296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69674" y="3667273"/>
            <a:ext cx="3252651" cy="2439488"/>
          </a:xfrm>
          <a:prstGeom prst="rect">
            <a:avLst/>
          </a:prstGeom>
        </p:spPr>
      </p:pic>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9340" y="260648"/>
            <a:ext cx="9581804" cy="1143000"/>
          </a:xfrm>
        </p:spPr>
        <p:txBody>
          <a:bodyPr/>
          <a:lstStyle/>
          <a:p>
            <a:r>
              <a:rPr lang="en-GB" b="1" u="sng" dirty="0" smtClean="0">
                <a:solidFill>
                  <a:schemeClr val="bg1"/>
                </a:solidFill>
              </a:rPr>
              <a:t>Year 3</a:t>
            </a:r>
            <a:endParaRPr lang="en-GB" b="1" u="sng" dirty="0">
              <a:solidFill>
                <a:schemeClr val="bg1"/>
              </a:solidFill>
            </a:endParaRPr>
          </a:p>
        </p:txBody>
      </p:sp>
      <p:pic>
        <p:nvPicPr>
          <p:cNvPr id="7" name="Picture 3" descr="C:\Users\OrmandyD\Pictures\Mrs Ormandy 1.PN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2416682" y="480000"/>
            <a:ext cx="1640236" cy="2440379"/>
          </a:xfrm>
          <a:prstGeom prst="rect">
            <a:avLst/>
          </a:prstGeom>
          <a:noFill/>
          <a:ln w="57150">
            <a:solidFill>
              <a:schemeClr val="bg1"/>
            </a:solidFill>
          </a:ln>
        </p:spPr>
      </p:pic>
      <p:sp>
        <p:nvSpPr>
          <p:cNvPr id="10" name="Content Placeholder 9"/>
          <p:cNvSpPr>
            <a:spLocks noGrp="1"/>
          </p:cNvSpPr>
          <p:nvPr>
            <p:ph sz="half" idx="2"/>
          </p:nvPr>
        </p:nvSpPr>
        <p:spPr>
          <a:xfrm>
            <a:off x="862150" y="3144376"/>
            <a:ext cx="4415246" cy="2020098"/>
          </a:xfrm>
        </p:spPr>
        <p:txBody>
          <a:bodyPr>
            <a:normAutofit lnSpcReduction="10000"/>
          </a:bodyPr>
          <a:lstStyle/>
          <a:p>
            <a:pPr algn="ctr">
              <a:buNone/>
            </a:pPr>
            <a:r>
              <a:rPr lang="en-GB" dirty="0" smtClean="0"/>
              <a:t>   </a:t>
            </a:r>
            <a:r>
              <a:rPr lang="en-GB" sz="3600" b="1" dirty="0" smtClean="0">
                <a:solidFill>
                  <a:srgbClr val="FFC000"/>
                </a:solidFill>
              </a:rPr>
              <a:t>Hello</a:t>
            </a:r>
            <a:r>
              <a:rPr lang="en-GB" sz="3600" b="1" dirty="0">
                <a:solidFill>
                  <a:srgbClr val="FFC000"/>
                </a:solidFill>
              </a:rPr>
              <a:t>, my name is Mrs Ormandy and I am the Year 3 teacher.</a:t>
            </a:r>
          </a:p>
        </p:txBody>
      </p:sp>
      <p:sp>
        <p:nvSpPr>
          <p:cNvPr id="8" name="TextBox 7"/>
          <p:cNvSpPr txBox="1"/>
          <p:nvPr/>
        </p:nvSpPr>
        <p:spPr>
          <a:xfrm>
            <a:off x="2279576" y="4509120"/>
            <a:ext cx="2520280" cy="369332"/>
          </a:xfrm>
          <a:prstGeom prst="rect">
            <a:avLst/>
          </a:prstGeom>
          <a:noFill/>
        </p:spPr>
        <p:txBody>
          <a:bodyPr wrap="square" rtlCol="0">
            <a:spAutoFit/>
          </a:bodyPr>
          <a:lstStyle/>
          <a:p>
            <a:endParaRPr lang="en-GB" dirty="0"/>
          </a:p>
        </p:txBody>
      </p:sp>
      <p:sp>
        <p:nvSpPr>
          <p:cNvPr id="11" name="TextBox 10"/>
          <p:cNvSpPr txBox="1"/>
          <p:nvPr/>
        </p:nvSpPr>
        <p:spPr>
          <a:xfrm>
            <a:off x="8059324" y="277410"/>
            <a:ext cx="2592288" cy="2862322"/>
          </a:xfrm>
          <a:prstGeom prst="rect">
            <a:avLst/>
          </a:prstGeom>
          <a:noFill/>
        </p:spPr>
        <p:txBody>
          <a:bodyPr wrap="square" rtlCol="0">
            <a:spAutoFit/>
          </a:bodyPr>
          <a:lstStyle/>
          <a:p>
            <a:r>
              <a:rPr lang="en-GB" sz="2000" b="1" dirty="0">
                <a:solidFill>
                  <a:srgbClr val="FFC000"/>
                </a:solidFill>
              </a:rPr>
              <a:t>Hello, I am the Year 3 teaching assistant and I help and work with all the children in class. You may also see me at lunchtime on the yard, as I am a junior lunchtime supervisor.  </a:t>
            </a:r>
          </a:p>
        </p:txBody>
      </p:sp>
      <p:pic>
        <p:nvPicPr>
          <p:cNvPr id="12" name="Picture 2" descr="C:\Users\OrmandyD\Desktop\Ann Reid Phot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8008" y="399482"/>
            <a:ext cx="1656184" cy="1872208"/>
          </a:xfrm>
          <a:prstGeom prst="rect">
            <a:avLst/>
          </a:prstGeom>
          <a:noFill/>
          <a:ln w="57150">
            <a:solidFill>
              <a:schemeClr val="bg1"/>
            </a:solidFill>
          </a:ln>
        </p:spPr>
      </p:pic>
      <p:sp>
        <p:nvSpPr>
          <p:cNvPr id="13" name="TextBox 12"/>
          <p:cNvSpPr txBox="1"/>
          <p:nvPr/>
        </p:nvSpPr>
        <p:spPr>
          <a:xfrm>
            <a:off x="8976320" y="4149781"/>
            <a:ext cx="2592288" cy="1323439"/>
          </a:xfrm>
          <a:prstGeom prst="rect">
            <a:avLst/>
          </a:prstGeom>
          <a:noFill/>
        </p:spPr>
        <p:txBody>
          <a:bodyPr wrap="square" rtlCol="0">
            <a:spAutoFit/>
          </a:bodyPr>
          <a:lstStyle/>
          <a:p>
            <a:r>
              <a:rPr lang="en-GB" sz="2000" b="1" dirty="0">
                <a:solidFill>
                  <a:srgbClr val="FFC000"/>
                </a:solidFill>
              </a:rPr>
              <a:t>Hello, I am Mrs Griffiths and I will be moving to Year 3 with you. </a:t>
            </a:r>
            <a:endParaRPr lang="en-GB" sz="2000" dirty="0"/>
          </a:p>
        </p:txBody>
      </p:sp>
      <p:pic>
        <p:nvPicPr>
          <p:cNvPr id="14" name="Picture 2" descr="C:\Users\OrmandyD\Pictures\Julie Griffith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77352" y="3906344"/>
            <a:ext cx="1584176" cy="1944216"/>
          </a:xfrm>
          <a:prstGeom prst="rect">
            <a:avLst/>
          </a:prstGeom>
          <a:noFill/>
          <a:ln w="57150">
            <a:solidFill>
              <a:schemeClr val="bg1"/>
            </a:solidFill>
          </a:ln>
        </p:spPr>
      </p:pic>
    </p:spTree>
    <p:extLst>
      <p:ext uri="{BB962C8B-B14F-4D97-AF65-F5344CB8AC3E}">
        <p14:creationId xmlns:p14="http://schemas.microsoft.com/office/powerpoint/2010/main" val="182517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b="1" dirty="0" smtClean="0">
                <a:solidFill>
                  <a:schemeClr val="bg1"/>
                </a:solidFill>
              </a:rPr>
              <a:t>When you arrive in the morning you may come at a different time and go straight into your classroom. </a:t>
            </a:r>
          </a:p>
          <a:p>
            <a:pPr marL="0" indent="0" algn="ctr">
              <a:buNone/>
            </a:pPr>
            <a:endParaRPr lang="en-GB" b="1" dirty="0" smtClean="0">
              <a:solidFill>
                <a:schemeClr val="bg1"/>
              </a:solidFill>
            </a:endParaRPr>
          </a:p>
          <a:p>
            <a:pPr marL="0" indent="0" algn="ctr">
              <a:buNone/>
            </a:pPr>
            <a:r>
              <a:rPr lang="en-GB" b="1" dirty="0" smtClean="0">
                <a:solidFill>
                  <a:schemeClr val="bg1"/>
                </a:solidFill>
              </a:rPr>
              <a:t>For Year 3 you will need to walk around the back of school and enter school </a:t>
            </a:r>
            <a:r>
              <a:rPr lang="en-GB" b="1" dirty="0">
                <a:solidFill>
                  <a:schemeClr val="bg1"/>
                </a:solidFill>
              </a:rPr>
              <a:t>via the Infant Playground </a:t>
            </a:r>
            <a:r>
              <a:rPr lang="en-GB" b="1" dirty="0" smtClean="0">
                <a:solidFill>
                  <a:schemeClr val="bg1"/>
                </a:solidFill>
              </a:rPr>
              <a:t>door</a:t>
            </a:r>
          </a:p>
          <a:p>
            <a:pPr marL="0" indent="0" algn="ctr">
              <a:buNone/>
            </a:pPr>
            <a:endParaRPr lang="en-GB" dirty="0">
              <a:solidFill>
                <a:schemeClr val="bg1"/>
              </a:solidFill>
            </a:endParaRPr>
          </a:p>
          <a:p>
            <a:pPr marL="0" indent="0">
              <a:buNone/>
            </a:pPr>
            <a:r>
              <a:rPr lang="en-GB" b="1" dirty="0" smtClean="0">
                <a:solidFill>
                  <a:schemeClr val="bg1"/>
                </a:solidFill>
              </a:rPr>
              <a:t>   Your door will be open for you to arrive between </a:t>
            </a:r>
            <a:r>
              <a:rPr lang="en-GB" b="1" dirty="0">
                <a:solidFill>
                  <a:schemeClr val="bg1"/>
                </a:solidFill>
              </a:rPr>
              <a:t>8.50 – 9:00am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1260</Words>
  <Application>Microsoft Office PowerPoint</Application>
  <PresentationFormat>Widescreen</PresentationFormat>
  <Paragraphs>95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Year 3</vt:lpstr>
      <vt:lpstr>See you in September!</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Sharrock, Jodie</cp:lastModifiedBy>
  <cp:revision>27</cp:revision>
  <dcterms:created xsi:type="dcterms:W3CDTF">2020-07-09T13:32:06Z</dcterms:created>
  <dcterms:modified xsi:type="dcterms:W3CDTF">2020-08-18T10:40:58Z</dcterms:modified>
</cp:coreProperties>
</file>